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d120b1bd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d120b1bd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7879eea67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7879eea67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d120b1bd2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d120b1bd2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d120b1bd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d120b1bd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879eea67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7879eea67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06cf0ef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06cf0ef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d120b1bd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d120b1bd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d120b1bd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d120b1bd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120b1bd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d120b1bd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d120b1bd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d120b1bd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120b1bd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120b1bd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879eea67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7879eea67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879eea6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879eea6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879eea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879eea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amymccae@gmail.com" TargetMode="External"/><Relationship Id="rId4" Type="http://schemas.openxmlformats.org/officeDocument/2006/relationships/hyperlink" Target="http://www.mindfulnessleadercoach.com" TargetMode="External"/><Relationship Id="rId5" Type="http://schemas.openxmlformats.org/officeDocument/2006/relationships/hyperlink" Target="http://www.amymccae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Empathetic Leadership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2139525"/>
            <a:ext cx="7936800" cy="15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Improving Leadership, Safety, and Wellbeing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Amy McCae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Holistic Wellness Coach. Mindfulness Meditation Teacher. Corporate Wellness Trainer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Prefrontal Cortex = 9 Aspects of Wellbeing 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*Bodily Regulation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*Insight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*Attuned Communication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*Empathy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/>
            </a:br>
            <a:r>
              <a:rPr lang="en" sz="1400"/>
              <a:t>*Emotional Balance or Regulation</a:t>
            </a:r>
            <a:endParaRPr/>
          </a:p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*Fear Modulation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*Response Flexibility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*Intuition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*Morality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*10th is thought to be GRATITUDE!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Concerns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Compassion, Curiosity, and Communication 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29325" y="2155100"/>
            <a:ext cx="3774300" cy="26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IH- Bad rap as “Mad Scientist.”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Explaining</a:t>
            </a:r>
            <a:r>
              <a:rPr lang="en" sz="1400"/>
              <a:t> the issues and the person not being receptive.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Stress and anxiety.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Dealing </a:t>
            </a:r>
            <a:r>
              <a:rPr lang="en" sz="1400"/>
              <a:t>with</a:t>
            </a:r>
            <a:r>
              <a:rPr lang="en" sz="1400"/>
              <a:t> the aftermath of </a:t>
            </a:r>
            <a:r>
              <a:rPr lang="en" sz="1400"/>
              <a:t>employee</a:t>
            </a:r>
            <a:r>
              <a:rPr lang="en" sz="1400"/>
              <a:t> injuries with coworkers and peers.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Managers that do not want to implement suggestions.</a:t>
            </a:r>
            <a:endParaRPr sz="1400"/>
          </a:p>
        </p:txBody>
      </p: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4643600" y="1853850"/>
            <a:ext cx="3774300" cy="24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Chemical exposure or problem/issue resolved according to OSHA but employees still having symptoms.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  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729325" y="1752825"/>
            <a:ext cx="37743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single biggest  problem in communication is the illusion that a conversation even took place.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Listening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Looping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Dipping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400"/>
              <a:t>3 Minute Communication Exercise/Online to journal</a:t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400"/>
              <a:t>Walk through issues/Role play/practical application</a:t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650" y="1318650"/>
            <a:ext cx="3405050" cy="36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EEE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594300" y="669950"/>
            <a:ext cx="7920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Practice the pause.</a:t>
            </a:r>
            <a:endParaRPr i="1" sz="3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“Between </a:t>
            </a:r>
            <a:r>
              <a:rPr i="1" lang="en" sz="3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stimulus</a:t>
            </a:r>
            <a:r>
              <a:rPr i="1" lang="en" sz="3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response there is space. In that space is our power to choose our response. In our response lies our growth and our freedom. “</a:t>
            </a:r>
            <a:endParaRPr i="1" sz="3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Viktor Frankl</a:t>
            </a:r>
            <a:endParaRPr i="1" sz="3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729450" y="2078875"/>
            <a:ext cx="7688700" cy="26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Being a</a:t>
            </a:r>
            <a:r>
              <a:rPr lang="en" sz="1400"/>
              <a:t>dvocates for behavioral change and safety culture means: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*Developing emotional intelligence to make conscious decisions that lead to empathetic and effective leadership.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*Practicing self-awareness and communicating effectively for all levels of safety including psychological safety.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*Improving wellbeing through physical as well as mental and emotional processes and needs. 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Questions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734775" y="961700"/>
            <a:ext cx="7812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amymccae@gmail.com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www.mindfulnessleadercoach.com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www.amymccae.com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www.Linkedin/in/amymccae</a:t>
            </a:r>
            <a:endParaRPr i="1" sz="21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1793750"/>
            <a:ext cx="361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Thank you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Who I am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What I do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My intention: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Understand and </a:t>
            </a:r>
            <a:r>
              <a:rPr lang="en" sz="1400"/>
              <a:t>experience</a:t>
            </a:r>
            <a:r>
              <a:rPr lang="en" sz="1400"/>
              <a:t> emotional intelligence, especially empathy, so that you are inspired and empowered to develop the skill and use if for </a:t>
            </a:r>
            <a:r>
              <a:rPr lang="en" sz="1400"/>
              <a:t>improved</a:t>
            </a:r>
            <a:r>
              <a:rPr lang="en" sz="1400"/>
              <a:t>  </a:t>
            </a:r>
            <a:r>
              <a:rPr lang="en" sz="1400"/>
              <a:t>leadership, </a:t>
            </a:r>
            <a:r>
              <a:rPr lang="en" sz="1400"/>
              <a:t>safety, and well-being.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87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87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814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814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300" y="972525"/>
            <a:ext cx="3305224" cy="36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EEE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919250" y="1664075"/>
            <a:ext cx="530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Pause</a:t>
            </a:r>
            <a:endParaRPr i="1" sz="6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it to tame it?</a:t>
            </a:r>
            <a:endParaRPr/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724950" y="1804550"/>
            <a:ext cx="3300900" cy="21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analogy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400" y="0"/>
            <a:ext cx="52191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Intelligence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30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Recognize, </a:t>
            </a:r>
            <a:r>
              <a:rPr lang="en" sz="6000"/>
              <a:t>understand, and manage your own emotions; and recognize and influence the emotions of others.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/>
              <a:t>How useful would this be when dealing when dealing with a manager that does not want to implement suggestions or dealing with an employee after an accident?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6000"/>
              <a:t>Mindful Feelings Experience</a:t>
            </a:r>
            <a:endParaRPr b="1" i="1"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/>
              <a:t>You don’t adjust to the energy of the room you shift it. 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Self-Awareness 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729325" y="1853850"/>
            <a:ext cx="3774300" cy="30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Understanding and </a:t>
            </a:r>
            <a:r>
              <a:rPr lang="en" sz="1400"/>
              <a:t>knowing your values, beliefs, strengths, weaknesses, thoughts, feelings, and more.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To be an effective leader,  practice well-being, and create a safe place you must 1st know you.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Synergist 10/21 says you are all “Advocates for behavioral change and safety culture.”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How can you do that if you don’t know yourself?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00"/>
              <a:t>Less stress and anxiety with conscious choices.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400"/>
          </a:p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200" y="1426675"/>
            <a:ext cx="3307651" cy="31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1853850"/>
            <a:ext cx="3480300" cy="26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Identify and experience the emotion of </a:t>
            </a:r>
            <a:r>
              <a:rPr lang="en" sz="1400"/>
              <a:t>another</a:t>
            </a:r>
            <a:r>
              <a:rPr lang="en" sz="1400"/>
              <a:t>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*Mirror Neurons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Empathy moves you to compassion.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Compassion</a:t>
            </a:r>
            <a:r>
              <a:rPr lang="en" sz="1400"/>
              <a:t> drives to you act.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Most needed, valuable skill that will improve all interactions with people.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36725"/>
            <a:ext cx="4220798" cy="28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Psychological Safety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29450" y="1752825"/>
            <a:ext cx="37743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 u="sng"/>
              <a:t>Be  </a:t>
            </a:r>
            <a:r>
              <a:rPr b="1" i="1" lang="en" sz="1400" u="sng"/>
              <a:t>Empathetic-</a:t>
            </a:r>
            <a:endParaRPr b="1" i="1" sz="14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Be kind, resilient, </a:t>
            </a:r>
            <a:r>
              <a:rPr lang="en" sz="1400"/>
              <a:t>adaptable</a:t>
            </a:r>
            <a:r>
              <a:rPr lang="en" sz="1400"/>
              <a:t>, ask questions, put yourself in their shoes.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400" u="sng"/>
              <a:t>Insure </a:t>
            </a:r>
            <a:r>
              <a:rPr b="1" i="1" lang="en" sz="1400" u="sng"/>
              <a:t>Trust-</a:t>
            </a:r>
            <a:endParaRPr b="1" i="1" sz="14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Be </a:t>
            </a:r>
            <a:r>
              <a:rPr lang="en" sz="1400"/>
              <a:t>selectively v</a:t>
            </a:r>
            <a:r>
              <a:rPr lang="en" sz="1400"/>
              <a:t>ulnerable. Tell a story. Respond </a:t>
            </a:r>
            <a:r>
              <a:rPr lang="en" sz="1400"/>
              <a:t>positively</a:t>
            </a:r>
            <a:r>
              <a:rPr lang="en" sz="1400"/>
              <a:t> and lead/provide the path.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400" u="sng"/>
              <a:t>Be Self-Aware and Emotionally intelligent-</a:t>
            </a:r>
            <a:endParaRPr b="1" i="1" sz="1400" u="sng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Understand yourself, intentions, and keep your thoughts and emotions in check.</a:t>
            </a:r>
            <a:endParaRPr sz="1400"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4643600" y="1939600"/>
            <a:ext cx="3774300" cy="25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</a:t>
            </a:r>
            <a:r>
              <a:rPr lang="en" sz="1400"/>
              <a:t>Remember</a:t>
            </a:r>
            <a:r>
              <a:rPr lang="en" sz="1400"/>
              <a:t> that mental and physical health are not separate.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*Remember that safety, leadership, health, and environment are not separate. 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050" y="0"/>
            <a:ext cx="254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145400" y="1447950"/>
            <a:ext cx="3004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Would this improve safety?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Leadership?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Wellbeing?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what ways?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can you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differently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today?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